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8F773-F879-4C76-B7C4-254A8D56CB80}" v="19" dt="2023-04-01T10:48:26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Keller (1031575)" userId="920d78cf-3a38-41a7-8c92-a5eff3b62cef" providerId="ADAL" clId="{2358F773-F879-4C76-B7C4-254A8D56CB80}"/>
    <pc:docChg chg="undo custSel addSld modSld addMainMaster delMainMaster">
      <pc:chgData name="Stijn Keller (1031575)" userId="920d78cf-3a38-41a7-8c92-a5eff3b62cef" providerId="ADAL" clId="{2358F773-F879-4C76-B7C4-254A8D56CB80}" dt="2023-04-02T09:28:35.280" v="434" actId="20577"/>
      <pc:docMkLst>
        <pc:docMk/>
      </pc:docMkLst>
      <pc:sldChg chg="addSp delSp modSp mod setBg modClrScheme setClrOvrMap chgLayout">
        <pc:chgData name="Stijn Keller (1031575)" userId="920d78cf-3a38-41a7-8c92-a5eff3b62cef" providerId="ADAL" clId="{2358F773-F879-4C76-B7C4-254A8D56CB80}" dt="2023-04-01T10:10:50.034" v="42" actId="26606"/>
        <pc:sldMkLst>
          <pc:docMk/>
          <pc:sldMk cId="2433859499" sldId="256"/>
        </pc:sldMkLst>
        <pc:spChg chg="mod">
          <ac:chgData name="Stijn Keller (1031575)" userId="920d78cf-3a38-41a7-8c92-a5eff3b62cef" providerId="ADAL" clId="{2358F773-F879-4C76-B7C4-254A8D56CB80}" dt="2023-04-01T10:10:50.034" v="42" actId="26606"/>
          <ac:spMkLst>
            <pc:docMk/>
            <pc:sldMk cId="2433859499" sldId="256"/>
            <ac:spMk id="2" creationId="{DC01F2A9-9405-5292-56DD-ACA61A93B7ED}"/>
          </ac:spMkLst>
        </pc:spChg>
        <pc:spChg chg="mod">
          <ac:chgData name="Stijn Keller (1031575)" userId="920d78cf-3a38-41a7-8c92-a5eff3b62cef" providerId="ADAL" clId="{2358F773-F879-4C76-B7C4-254A8D56CB80}" dt="2023-04-01T10:10:50.034" v="42" actId="26606"/>
          <ac:spMkLst>
            <pc:docMk/>
            <pc:sldMk cId="2433859499" sldId="256"/>
            <ac:spMk id="3" creationId="{7ADA8419-5898-3FAF-081B-D67D6EB1A5B6}"/>
          </ac:spMkLst>
        </pc:spChg>
        <pc:spChg chg="add del">
          <ac:chgData name="Stijn Keller (1031575)" userId="920d78cf-3a38-41a7-8c92-a5eff3b62cef" providerId="ADAL" clId="{2358F773-F879-4C76-B7C4-254A8D56CB80}" dt="2023-04-01T10:10:37.729" v="27" actId="26606"/>
          <ac:spMkLst>
            <pc:docMk/>
            <pc:sldMk cId="2433859499" sldId="256"/>
            <ac:spMk id="9" creationId="{A88F843D-1C1B-C740-AC27-E3238D0F5F47}"/>
          </ac:spMkLst>
        </pc:spChg>
        <pc:spChg chg="add del">
          <ac:chgData name="Stijn Keller (1031575)" userId="920d78cf-3a38-41a7-8c92-a5eff3b62cef" providerId="ADAL" clId="{2358F773-F879-4C76-B7C4-254A8D56CB80}" dt="2023-04-01T10:10:37.729" v="27" actId="26606"/>
          <ac:spMkLst>
            <pc:docMk/>
            <pc:sldMk cId="2433859499" sldId="256"/>
            <ac:spMk id="11" creationId="{47D97D42-A01D-BC41-A1DE-4E2766A4E78F}"/>
          </ac:spMkLst>
        </pc:spChg>
        <pc:spChg chg="add del">
          <ac:chgData name="Stijn Keller (1031575)" userId="920d78cf-3a38-41a7-8c92-a5eff3b62cef" providerId="ADAL" clId="{2358F773-F879-4C76-B7C4-254A8D56CB80}" dt="2023-04-01T10:10:37.729" v="27" actId="26606"/>
          <ac:spMkLst>
            <pc:docMk/>
            <pc:sldMk cId="2433859499" sldId="256"/>
            <ac:spMk id="13" creationId="{B7258F36-452C-D64A-A553-BEE4EAFE4143}"/>
          </ac:spMkLst>
        </pc:spChg>
        <pc:spChg chg="add del">
          <ac:chgData name="Stijn Keller (1031575)" userId="920d78cf-3a38-41a7-8c92-a5eff3b62cef" providerId="ADAL" clId="{2358F773-F879-4C76-B7C4-254A8D56CB80}" dt="2023-04-01T10:10:42.229" v="29" actId="26606"/>
          <ac:spMkLst>
            <pc:docMk/>
            <pc:sldMk cId="2433859499" sldId="256"/>
            <ac:spMk id="15" creationId="{E08D4B6A-8113-4DFB-B82E-B60CAC8E0A50}"/>
          </ac:spMkLst>
        </pc:spChg>
        <pc:spChg chg="add del">
          <ac:chgData name="Stijn Keller (1031575)" userId="920d78cf-3a38-41a7-8c92-a5eff3b62cef" providerId="ADAL" clId="{2358F773-F879-4C76-B7C4-254A8D56CB80}" dt="2023-04-01T10:10:42.229" v="29" actId="26606"/>
          <ac:spMkLst>
            <pc:docMk/>
            <pc:sldMk cId="2433859499" sldId="256"/>
            <ac:spMk id="16" creationId="{9822E561-F97C-4CBB-A9A6-A6BF6317BC84}"/>
          </ac:spMkLst>
        </pc:spChg>
        <pc:spChg chg="add del">
          <ac:chgData name="Stijn Keller (1031575)" userId="920d78cf-3a38-41a7-8c92-a5eff3b62cef" providerId="ADAL" clId="{2358F773-F879-4C76-B7C4-254A8D56CB80}" dt="2023-04-01T10:10:42.229" v="29" actId="26606"/>
          <ac:spMkLst>
            <pc:docMk/>
            <pc:sldMk cId="2433859499" sldId="256"/>
            <ac:spMk id="17" creationId="{B01B0E58-A5C8-4CDA-A2E0-35DF94E59857}"/>
          </ac:spMkLst>
        </pc:spChg>
        <pc:spChg chg="add del">
          <ac:chgData name="Stijn Keller (1031575)" userId="920d78cf-3a38-41a7-8c92-a5eff3b62cef" providerId="ADAL" clId="{2358F773-F879-4C76-B7C4-254A8D56CB80}" dt="2023-04-01T10:10:43.815" v="31" actId="26606"/>
          <ac:spMkLst>
            <pc:docMk/>
            <pc:sldMk cId="2433859499" sldId="256"/>
            <ac:spMk id="20" creationId="{A31384CA-BBDF-78EA-C1B6-7C26234E0B9A}"/>
          </ac:spMkLst>
        </pc:spChg>
        <pc:spChg chg="add del">
          <ac:chgData name="Stijn Keller (1031575)" userId="920d78cf-3a38-41a7-8c92-a5eff3b62cef" providerId="ADAL" clId="{2358F773-F879-4C76-B7C4-254A8D56CB80}" dt="2023-04-01T10:10:43.815" v="31" actId="26606"/>
          <ac:spMkLst>
            <pc:docMk/>
            <pc:sldMk cId="2433859499" sldId="256"/>
            <ac:spMk id="21" creationId="{97081EE3-B6BE-9584-F5AF-E5F6484DA7A1}"/>
          </ac:spMkLst>
        </pc:spChg>
        <pc:spChg chg="add del">
          <ac:chgData name="Stijn Keller (1031575)" userId="920d78cf-3a38-41a7-8c92-a5eff3b62cef" providerId="ADAL" clId="{2358F773-F879-4C76-B7C4-254A8D56CB80}" dt="2023-04-01T10:10:43.815" v="31" actId="26606"/>
          <ac:spMkLst>
            <pc:docMk/>
            <pc:sldMk cId="2433859499" sldId="256"/>
            <ac:spMk id="23" creationId="{41A03FE5-7938-1573-2D18-E168CC7C0ABF}"/>
          </ac:spMkLst>
        </pc:spChg>
        <pc:spChg chg="add del">
          <ac:chgData name="Stijn Keller (1031575)" userId="920d78cf-3a38-41a7-8c92-a5eff3b62cef" providerId="ADAL" clId="{2358F773-F879-4C76-B7C4-254A8D56CB80}" dt="2023-04-01T10:10:44.843" v="33" actId="26606"/>
          <ac:spMkLst>
            <pc:docMk/>
            <pc:sldMk cId="2433859499" sldId="256"/>
            <ac:spMk id="25" creationId="{164F0C79-77DB-45C9-86CA-479D7AD26BC1}"/>
          </ac:spMkLst>
        </pc:spChg>
        <pc:spChg chg="add del">
          <ac:chgData name="Stijn Keller (1031575)" userId="920d78cf-3a38-41a7-8c92-a5eff3b62cef" providerId="ADAL" clId="{2358F773-F879-4C76-B7C4-254A8D56CB80}" dt="2023-04-01T10:10:46.493" v="35" actId="26606"/>
          <ac:spMkLst>
            <pc:docMk/>
            <pc:sldMk cId="2433859499" sldId="256"/>
            <ac:spMk id="28" creationId="{4DE524F2-C7AF-4466-BA99-09C19DE0D819}"/>
          </ac:spMkLst>
        </pc:spChg>
        <pc:spChg chg="add del">
          <ac:chgData name="Stijn Keller (1031575)" userId="920d78cf-3a38-41a7-8c92-a5eff3b62cef" providerId="ADAL" clId="{2358F773-F879-4C76-B7C4-254A8D56CB80}" dt="2023-04-01T10:10:46.493" v="35" actId="26606"/>
          <ac:spMkLst>
            <pc:docMk/>
            <pc:sldMk cId="2433859499" sldId="256"/>
            <ac:spMk id="29" creationId="{F391DB8F-CD1E-4B48-81D6-9781BA3F4CF1}"/>
          </ac:spMkLst>
        </pc:spChg>
        <pc:spChg chg="add del">
          <ac:chgData name="Stijn Keller (1031575)" userId="920d78cf-3a38-41a7-8c92-a5eff3b62cef" providerId="ADAL" clId="{2358F773-F879-4C76-B7C4-254A8D56CB80}" dt="2023-04-01T10:10:46.493" v="35" actId="26606"/>
          <ac:spMkLst>
            <pc:docMk/>
            <pc:sldMk cId="2433859499" sldId="256"/>
            <ac:spMk id="31" creationId="{3093C5F1-820E-45E2-BF45-96B147FECB30}"/>
          </ac:spMkLst>
        </pc:spChg>
        <pc:spChg chg="add del">
          <ac:chgData name="Stijn Keller (1031575)" userId="920d78cf-3a38-41a7-8c92-a5eff3b62cef" providerId="ADAL" clId="{2358F773-F879-4C76-B7C4-254A8D56CB80}" dt="2023-04-01T10:10:47.688" v="37" actId="26606"/>
          <ac:spMkLst>
            <pc:docMk/>
            <pc:sldMk cId="2433859499" sldId="256"/>
            <ac:spMk id="43" creationId="{9733A6A7-E7EE-42C5-88DE-B09D16B38C13}"/>
          </ac:spMkLst>
        </pc:spChg>
        <pc:spChg chg="add del">
          <ac:chgData name="Stijn Keller (1031575)" userId="920d78cf-3a38-41a7-8c92-a5eff3b62cef" providerId="ADAL" clId="{2358F773-F879-4C76-B7C4-254A8D56CB80}" dt="2023-04-01T10:10:47.688" v="37" actId="26606"/>
          <ac:spMkLst>
            <pc:docMk/>
            <pc:sldMk cId="2433859499" sldId="256"/>
            <ac:spMk id="44" creationId="{94D786EB-944C-47D5-B631-899F4029B02E}"/>
          </ac:spMkLst>
        </pc:spChg>
        <pc:spChg chg="add del">
          <ac:chgData name="Stijn Keller (1031575)" userId="920d78cf-3a38-41a7-8c92-a5eff3b62cef" providerId="ADAL" clId="{2358F773-F879-4C76-B7C4-254A8D56CB80}" dt="2023-04-01T10:10:47.688" v="37" actId="26606"/>
          <ac:spMkLst>
            <pc:docMk/>
            <pc:sldMk cId="2433859499" sldId="256"/>
            <ac:spMk id="45" creationId="{BA6285CA-6AFA-4F27-AFB5-1B32CDE09B1A}"/>
          </ac:spMkLst>
        </pc:spChg>
        <pc:spChg chg="add del">
          <ac:chgData name="Stijn Keller (1031575)" userId="920d78cf-3a38-41a7-8c92-a5eff3b62cef" providerId="ADAL" clId="{2358F773-F879-4C76-B7C4-254A8D56CB80}" dt="2023-04-01T10:10:49.293" v="39" actId="26606"/>
          <ac:spMkLst>
            <pc:docMk/>
            <pc:sldMk cId="2433859499" sldId="256"/>
            <ac:spMk id="63" creationId="{BFB2D26E-FBAE-45B8-B0F6-80E4ABDEC312}"/>
          </ac:spMkLst>
        </pc:spChg>
        <pc:spChg chg="add del">
          <ac:chgData name="Stijn Keller (1031575)" userId="920d78cf-3a38-41a7-8c92-a5eff3b62cef" providerId="ADAL" clId="{2358F773-F879-4C76-B7C4-254A8D56CB80}" dt="2023-04-01T10:10:49.293" v="39" actId="26606"/>
          <ac:spMkLst>
            <pc:docMk/>
            <pc:sldMk cId="2433859499" sldId="256"/>
            <ac:spMk id="64" creationId="{23442A66-721F-4552-A3AD-3A2215F0C18B}"/>
          </ac:spMkLst>
        </pc:spChg>
        <pc:spChg chg="add del">
          <ac:chgData name="Stijn Keller (1031575)" userId="920d78cf-3a38-41a7-8c92-a5eff3b62cef" providerId="ADAL" clId="{2358F773-F879-4C76-B7C4-254A8D56CB80}" dt="2023-04-01T10:10:49.293" v="39" actId="26606"/>
          <ac:spMkLst>
            <pc:docMk/>
            <pc:sldMk cId="2433859499" sldId="256"/>
            <ac:spMk id="65" creationId="{67EA5288-5BEB-4C44-949A-ED209FE21905}"/>
          </ac:spMkLst>
        </pc:spChg>
        <pc:spChg chg="add del">
          <ac:chgData name="Stijn Keller (1031575)" userId="920d78cf-3a38-41a7-8c92-a5eff3b62cef" providerId="ADAL" clId="{2358F773-F879-4C76-B7C4-254A8D56CB80}" dt="2023-04-01T10:10:49.985" v="41" actId="26606"/>
          <ac:spMkLst>
            <pc:docMk/>
            <pc:sldMk cId="2433859499" sldId="256"/>
            <ac:spMk id="68" creationId="{60E52DF2-6802-459B-AC2A-AF976DEB1DAB}"/>
          </ac:spMkLst>
        </pc:spChg>
        <pc:spChg chg="add">
          <ac:chgData name="Stijn Keller (1031575)" userId="920d78cf-3a38-41a7-8c92-a5eff3b62cef" providerId="ADAL" clId="{2358F773-F879-4C76-B7C4-254A8D56CB80}" dt="2023-04-01T10:10:50.034" v="42" actId="26606"/>
          <ac:spMkLst>
            <pc:docMk/>
            <pc:sldMk cId="2433859499" sldId="256"/>
            <ac:spMk id="72" creationId="{A88F843D-1C1B-C740-AC27-E3238D0F5F47}"/>
          </ac:spMkLst>
        </pc:spChg>
        <pc:spChg chg="add">
          <ac:chgData name="Stijn Keller (1031575)" userId="920d78cf-3a38-41a7-8c92-a5eff3b62cef" providerId="ADAL" clId="{2358F773-F879-4C76-B7C4-254A8D56CB80}" dt="2023-04-01T10:10:50.034" v="42" actId="26606"/>
          <ac:spMkLst>
            <pc:docMk/>
            <pc:sldMk cId="2433859499" sldId="256"/>
            <ac:spMk id="74" creationId="{A21C8291-E3D5-4240-8FF4-E5213CBCC453}"/>
          </ac:spMkLst>
        </pc:spChg>
        <pc:spChg chg="add">
          <ac:chgData name="Stijn Keller (1031575)" userId="920d78cf-3a38-41a7-8c92-a5eff3b62cef" providerId="ADAL" clId="{2358F773-F879-4C76-B7C4-254A8D56CB80}" dt="2023-04-01T10:10:50.034" v="42" actId="26606"/>
          <ac:spMkLst>
            <pc:docMk/>
            <pc:sldMk cId="2433859499" sldId="256"/>
            <ac:spMk id="75" creationId="{08B44AFE-C181-7047-8CC9-CA00BD385EEA}"/>
          </ac:spMkLst>
        </pc:spChg>
        <pc:grpChg chg="add del">
          <ac:chgData name="Stijn Keller (1031575)" userId="920d78cf-3a38-41a7-8c92-a5eff3b62cef" providerId="ADAL" clId="{2358F773-F879-4C76-B7C4-254A8D56CB80}" dt="2023-04-01T10:10:47.688" v="37" actId="26606"/>
          <ac:grpSpMkLst>
            <pc:docMk/>
            <pc:sldMk cId="2433859499" sldId="256"/>
            <ac:grpSpMk id="46" creationId="{91108A0F-8C78-4294-B028-9F09581FC0A3}"/>
          </ac:grpSpMkLst>
        </pc:grpChg>
        <pc:picChg chg="add del">
          <ac:chgData name="Stijn Keller (1031575)" userId="920d78cf-3a38-41a7-8c92-a5eff3b62cef" providerId="ADAL" clId="{2358F773-F879-4C76-B7C4-254A8D56CB80}" dt="2023-04-01T10:10:37.729" v="27" actId="26606"/>
          <ac:picMkLst>
            <pc:docMk/>
            <pc:sldMk cId="2433859499" sldId="256"/>
            <ac:picMk id="4" creationId="{3C35286E-6EA3-7E5D-4812-8361FB49F797}"/>
          </ac:picMkLst>
        </pc:picChg>
        <pc:picChg chg="add del">
          <ac:chgData name="Stijn Keller (1031575)" userId="920d78cf-3a38-41a7-8c92-a5eff3b62cef" providerId="ADAL" clId="{2358F773-F879-4C76-B7C4-254A8D56CB80}" dt="2023-04-01T10:10:42.229" v="29" actId="26606"/>
          <ac:picMkLst>
            <pc:docMk/>
            <pc:sldMk cId="2433859499" sldId="256"/>
            <ac:picMk id="18" creationId="{83379A6A-6FC2-8228-C0B1-2B1338A994A9}"/>
          </ac:picMkLst>
        </pc:picChg>
        <pc:picChg chg="add del">
          <ac:chgData name="Stijn Keller (1031575)" userId="920d78cf-3a38-41a7-8c92-a5eff3b62cef" providerId="ADAL" clId="{2358F773-F879-4C76-B7C4-254A8D56CB80}" dt="2023-04-01T10:10:43.815" v="31" actId="26606"/>
          <ac:picMkLst>
            <pc:docMk/>
            <pc:sldMk cId="2433859499" sldId="256"/>
            <ac:picMk id="22" creationId="{78475BF4-16C4-C539-96E7-5259DDE410A2}"/>
          </ac:picMkLst>
        </pc:picChg>
        <pc:picChg chg="add del">
          <ac:chgData name="Stijn Keller (1031575)" userId="920d78cf-3a38-41a7-8c92-a5eff3b62cef" providerId="ADAL" clId="{2358F773-F879-4C76-B7C4-254A8D56CB80}" dt="2023-04-01T10:10:44.843" v="33" actId="26606"/>
          <ac:picMkLst>
            <pc:docMk/>
            <pc:sldMk cId="2433859499" sldId="256"/>
            <ac:picMk id="26" creationId="{06F0C12B-FD5C-57AA-2213-ED8497C4DF23}"/>
          </ac:picMkLst>
        </pc:picChg>
        <pc:picChg chg="add del">
          <ac:chgData name="Stijn Keller (1031575)" userId="920d78cf-3a38-41a7-8c92-a5eff3b62cef" providerId="ADAL" clId="{2358F773-F879-4C76-B7C4-254A8D56CB80}" dt="2023-04-01T10:10:46.493" v="35" actId="26606"/>
          <ac:picMkLst>
            <pc:docMk/>
            <pc:sldMk cId="2433859499" sldId="256"/>
            <ac:picMk id="30" creationId="{72257000-1E8A-F57F-D154-F214420764DC}"/>
          </ac:picMkLst>
        </pc:picChg>
        <pc:picChg chg="add del">
          <ac:chgData name="Stijn Keller (1031575)" userId="920d78cf-3a38-41a7-8c92-a5eff3b62cef" providerId="ADAL" clId="{2358F773-F879-4C76-B7C4-254A8D56CB80}" dt="2023-04-01T10:10:47.688" v="37" actId="26606"/>
          <ac:picMkLst>
            <pc:docMk/>
            <pc:sldMk cId="2433859499" sldId="256"/>
            <ac:picMk id="61" creationId="{A641F707-9605-2495-3450-43268CB37144}"/>
          </ac:picMkLst>
        </pc:picChg>
        <pc:picChg chg="add del">
          <ac:chgData name="Stijn Keller (1031575)" userId="920d78cf-3a38-41a7-8c92-a5eff3b62cef" providerId="ADAL" clId="{2358F773-F879-4C76-B7C4-254A8D56CB80}" dt="2023-04-01T10:10:49.293" v="39" actId="26606"/>
          <ac:picMkLst>
            <pc:docMk/>
            <pc:sldMk cId="2433859499" sldId="256"/>
            <ac:picMk id="66" creationId="{C7300E2F-6747-F365-7A67-8C1D1BD944C9}"/>
          </ac:picMkLst>
        </pc:picChg>
        <pc:picChg chg="add del">
          <ac:chgData name="Stijn Keller (1031575)" userId="920d78cf-3a38-41a7-8c92-a5eff3b62cef" providerId="ADAL" clId="{2358F773-F879-4C76-B7C4-254A8D56CB80}" dt="2023-04-01T10:10:49.985" v="41" actId="26606"/>
          <ac:picMkLst>
            <pc:docMk/>
            <pc:sldMk cId="2433859499" sldId="256"/>
            <ac:picMk id="69" creationId="{59904A9E-F84B-FCC0-8A8D-D4F6537ABF60}"/>
          </ac:picMkLst>
        </pc:picChg>
        <pc:picChg chg="add">
          <ac:chgData name="Stijn Keller (1031575)" userId="920d78cf-3a38-41a7-8c92-a5eff3b62cef" providerId="ADAL" clId="{2358F773-F879-4C76-B7C4-254A8D56CB80}" dt="2023-04-01T10:10:50.034" v="42" actId="26606"/>
          <ac:picMkLst>
            <pc:docMk/>
            <pc:sldMk cId="2433859499" sldId="256"/>
            <ac:picMk id="73" creationId="{F6C8B355-FB8D-B5D2-338B-49D4116525FA}"/>
          </ac:picMkLst>
        </pc:picChg>
        <pc:cxnChg chg="add del">
          <ac:chgData name="Stijn Keller (1031575)" userId="920d78cf-3a38-41a7-8c92-a5eff3b62cef" providerId="ADAL" clId="{2358F773-F879-4C76-B7C4-254A8D56CB80}" dt="2023-04-01T10:10:49.985" v="41" actId="26606"/>
          <ac:cxnSpMkLst>
            <pc:docMk/>
            <pc:sldMk cId="2433859499" sldId="256"/>
            <ac:cxnSpMk id="70" creationId="{EE2E603F-4A95-4FE8-BB06-211DFD75DBEF}"/>
          </ac:cxnSpMkLst>
        </pc:cxnChg>
      </pc:sldChg>
      <pc:sldChg chg="addSp delSp modSp new mod">
        <pc:chgData name="Stijn Keller (1031575)" userId="920d78cf-3a38-41a7-8c92-a5eff3b62cef" providerId="ADAL" clId="{2358F773-F879-4C76-B7C4-254A8D56CB80}" dt="2023-04-01T10:11:14.550" v="55" actId="1076"/>
        <pc:sldMkLst>
          <pc:docMk/>
          <pc:sldMk cId="3976143928" sldId="257"/>
        </pc:sldMkLst>
        <pc:spChg chg="mod">
          <ac:chgData name="Stijn Keller (1031575)" userId="920d78cf-3a38-41a7-8c92-a5eff3b62cef" providerId="ADAL" clId="{2358F773-F879-4C76-B7C4-254A8D56CB80}" dt="2023-04-01T10:11:06.994" v="52" actId="20577"/>
          <ac:spMkLst>
            <pc:docMk/>
            <pc:sldMk cId="3976143928" sldId="257"/>
            <ac:spMk id="2" creationId="{B15279C0-92F3-C9C7-37BA-381ED8A7C561}"/>
          </ac:spMkLst>
        </pc:spChg>
        <pc:spChg chg="del">
          <ac:chgData name="Stijn Keller (1031575)" userId="920d78cf-3a38-41a7-8c92-a5eff3b62cef" providerId="ADAL" clId="{2358F773-F879-4C76-B7C4-254A8D56CB80}" dt="2023-04-01T10:11:08.813" v="53"/>
          <ac:spMkLst>
            <pc:docMk/>
            <pc:sldMk cId="3976143928" sldId="257"/>
            <ac:spMk id="3" creationId="{6C1EF952-D0ED-87F7-7354-17C26A850B78}"/>
          </ac:spMkLst>
        </pc:spChg>
        <pc:picChg chg="add mod">
          <ac:chgData name="Stijn Keller (1031575)" userId="920d78cf-3a38-41a7-8c92-a5eff3b62cef" providerId="ADAL" clId="{2358F773-F879-4C76-B7C4-254A8D56CB80}" dt="2023-04-01T10:11:14.550" v="55" actId="1076"/>
          <ac:picMkLst>
            <pc:docMk/>
            <pc:sldMk cId="3976143928" sldId="257"/>
            <ac:picMk id="1026" creationId="{6CB7AC76-32B6-94D8-9A6B-8DF7AD89B0B8}"/>
          </ac:picMkLst>
        </pc:picChg>
      </pc:sldChg>
      <pc:sldChg chg="addSp modSp new mod">
        <pc:chgData name="Stijn Keller (1031575)" userId="920d78cf-3a38-41a7-8c92-a5eff3b62cef" providerId="ADAL" clId="{2358F773-F879-4C76-B7C4-254A8D56CB80}" dt="2023-04-01T10:38:46.535" v="174" actId="5793"/>
        <pc:sldMkLst>
          <pc:docMk/>
          <pc:sldMk cId="4204392144" sldId="258"/>
        </pc:sldMkLst>
        <pc:spChg chg="mod">
          <ac:chgData name="Stijn Keller (1031575)" userId="920d78cf-3a38-41a7-8c92-a5eff3b62cef" providerId="ADAL" clId="{2358F773-F879-4C76-B7C4-254A8D56CB80}" dt="2023-04-01T10:33:42.919" v="68" actId="20577"/>
          <ac:spMkLst>
            <pc:docMk/>
            <pc:sldMk cId="4204392144" sldId="258"/>
            <ac:spMk id="2" creationId="{9510C04C-A224-6B2A-F217-620DE6E60F7A}"/>
          </ac:spMkLst>
        </pc:spChg>
        <pc:spChg chg="mod">
          <ac:chgData name="Stijn Keller (1031575)" userId="920d78cf-3a38-41a7-8c92-a5eff3b62cef" providerId="ADAL" clId="{2358F773-F879-4C76-B7C4-254A8D56CB80}" dt="2023-04-01T10:38:46.535" v="174" actId="5793"/>
          <ac:spMkLst>
            <pc:docMk/>
            <pc:sldMk cId="4204392144" sldId="258"/>
            <ac:spMk id="3" creationId="{97A71ED0-916F-05E8-B4BE-6AAEF38BCB05}"/>
          </ac:spMkLst>
        </pc:spChg>
        <pc:picChg chg="add mod">
          <ac:chgData name="Stijn Keller (1031575)" userId="920d78cf-3a38-41a7-8c92-a5eff3b62cef" providerId="ADAL" clId="{2358F773-F879-4C76-B7C4-254A8D56CB80}" dt="2023-04-01T10:38:33.958" v="148" actId="1076"/>
          <ac:picMkLst>
            <pc:docMk/>
            <pc:sldMk cId="4204392144" sldId="258"/>
            <ac:picMk id="2050" creationId="{3646CACE-CB14-AFD1-21C5-0CC1AE4CD838}"/>
          </ac:picMkLst>
        </pc:picChg>
      </pc:sldChg>
      <pc:sldChg chg="addSp modSp new mod">
        <pc:chgData name="Stijn Keller (1031575)" userId="920d78cf-3a38-41a7-8c92-a5eff3b62cef" providerId="ADAL" clId="{2358F773-F879-4C76-B7C4-254A8D56CB80}" dt="2023-04-01T10:39:29.975" v="233" actId="1076"/>
        <pc:sldMkLst>
          <pc:docMk/>
          <pc:sldMk cId="599410022" sldId="259"/>
        </pc:sldMkLst>
        <pc:spChg chg="mod">
          <ac:chgData name="Stijn Keller (1031575)" userId="920d78cf-3a38-41a7-8c92-a5eff3b62cef" providerId="ADAL" clId="{2358F773-F879-4C76-B7C4-254A8D56CB80}" dt="2023-04-01T10:38:38.521" v="160" actId="20577"/>
          <ac:spMkLst>
            <pc:docMk/>
            <pc:sldMk cId="599410022" sldId="259"/>
            <ac:spMk id="2" creationId="{B504568D-CCF3-B902-F87E-07112B3F1032}"/>
          </ac:spMkLst>
        </pc:spChg>
        <pc:spChg chg="mod">
          <ac:chgData name="Stijn Keller (1031575)" userId="920d78cf-3a38-41a7-8c92-a5eff3b62cef" providerId="ADAL" clId="{2358F773-F879-4C76-B7C4-254A8D56CB80}" dt="2023-04-01T10:39:24.477" v="229" actId="14100"/>
          <ac:spMkLst>
            <pc:docMk/>
            <pc:sldMk cId="599410022" sldId="259"/>
            <ac:spMk id="3" creationId="{8A079DF4-08D4-9A90-8BAF-7077DD502350}"/>
          </ac:spMkLst>
        </pc:spChg>
        <pc:picChg chg="add mod">
          <ac:chgData name="Stijn Keller (1031575)" userId="920d78cf-3a38-41a7-8c92-a5eff3b62cef" providerId="ADAL" clId="{2358F773-F879-4C76-B7C4-254A8D56CB80}" dt="2023-04-01T10:39:29.975" v="233" actId="1076"/>
          <ac:picMkLst>
            <pc:docMk/>
            <pc:sldMk cId="599410022" sldId="259"/>
            <ac:picMk id="3074" creationId="{76E4B2BC-75BA-98D0-37AC-6F1FA1BB1173}"/>
          </ac:picMkLst>
        </pc:picChg>
      </pc:sldChg>
      <pc:sldChg chg="addSp modSp new">
        <pc:chgData name="Stijn Keller (1031575)" userId="920d78cf-3a38-41a7-8c92-a5eff3b62cef" providerId="ADAL" clId="{2358F773-F879-4C76-B7C4-254A8D56CB80}" dt="2023-04-01T10:39:48.750" v="236" actId="1076"/>
        <pc:sldMkLst>
          <pc:docMk/>
          <pc:sldMk cId="2842662430" sldId="260"/>
        </pc:sldMkLst>
        <pc:picChg chg="add mod">
          <ac:chgData name="Stijn Keller (1031575)" userId="920d78cf-3a38-41a7-8c92-a5eff3b62cef" providerId="ADAL" clId="{2358F773-F879-4C76-B7C4-254A8D56CB80}" dt="2023-04-01T10:39:48.750" v="236" actId="1076"/>
          <ac:picMkLst>
            <pc:docMk/>
            <pc:sldMk cId="2842662430" sldId="260"/>
            <ac:picMk id="4098" creationId="{E964B363-4097-88BF-8F6F-2E6952BCD409}"/>
          </ac:picMkLst>
        </pc:picChg>
      </pc:sldChg>
      <pc:sldChg chg="modSp new mod modAnim">
        <pc:chgData name="Stijn Keller (1031575)" userId="920d78cf-3a38-41a7-8c92-a5eff3b62cef" providerId="ADAL" clId="{2358F773-F879-4C76-B7C4-254A8D56CB80}" dt="2023-04-01T10:41:51.180" v="277"/>
        <pc:sldMkLst>
          <pc:docMk/>
          <pc:sldMk cId="431380529" sldId="261"/>
        </pc:sldMkLst>
        <pc:spChg chg="mod">
          <ac:chgData name="Stijn Keller (1031575)" userId="920d78cf-3a38-41a7-8c92-a5eff3b62cef" providerId="ADAL" clId="{2358F773-F879-4C76-B7C4-254A8D56CB80}" dt="2023-04-01T10:40:23.766" v="250" actId="20577"/>
          <ac:spMkLst>
            <pc:docMk/>
            <pc:sldMk cId="431380529" sldId="261"/>
            <ac:spMk id="2" creationId="{2137A864-B1BD-F44E-A380-936EBA82328A}"/>
          </ac:spMkLst>
        </pc:spChg>
        <pc:spChg chg="mod">
          <ac:chgData name="Stijn Keller (1031575)" userId="920d78cf-3a38-41a7-8c92-a5eff3b62cef" providerId="ADAL" clId="{2358F773-F879-4C76-B7C4-254A8D56CB80}" dt="2023-04-01T10:41:44.102" v="276" actId="20577"/>
          <ac:spMkLst>
            <pc:docMk/>
            <pc:sldMk cId="431380529" sldId="261"/>
            <ac:spMk id="3" creationId="{E127C297-46F6-BDDA-7A19-E76CE77FC96B}"/>
          </ac:spMkLst>
        </pc:spChg>
      </pc:sldChg>
      <pc:sldChg chg="modSp new mod">
        <pc:chgData name="Stijn Keller (1031575)" userId="920d78cf-3a38-41a7-8c92-a5eff3b62cef" providerId="ADAL" clId="{2358F773-F879-4C76-B7C4-254A8D56CB80}" dt="2023-04-02T09:28:35.280" v="434" actId="20577"/>
        <pc:sldMkLst>
          <pc:docMk/>
          <pc:sldMk cId="3168462430" sldId="262"/>
        </pc:sldMkLst>
        <pc:spChg chg="mod">
          <ac:chgData name="Stijn Keller (1031575)" userId="920d78cf-3a38-41a7-8c92-a5eff3b62cef" providerId="ADAL" clId="{2358F773-F879-4C76-B7C4-254A8D56CB80}" dt="2023-04-01T10:42:13.707" v="286" actId="20577"/>
          <ac:spMkLst>
            <pc:docMk/>
            <pc:sldMk cId="3168462430" sldId="262"/>
            <ac:spMk id="2" creationId="{239421F3-1894-12BD-325D-32D1E553F892}"/>
          </ac:spMkLst>
        </pc:spChg>
        <pc:spChg chg="mod">
          <ac:chgData name="Stijn Keller (1031575)" userId="920d78cf-3a38-41a7-8c92-a5eff3b62cef" providerId="ADAL" clId="{2358F773-F879-4C76-B7C4-254A8D56CB80}" dt="2023-04-02T09:28:35.280" v="434" actId="20577"/>
          <ac:spMkLst>
            <pc:docMk/>
            <pc:sldMk cId="3168462430" sldId="262"/>
            <ac:spMk id="3" creationId="{DF94C972-2552-0BF2-1EE5-E45EF66FDA2E}"/>
          </ac:spMkLst>
        </pc:spChg>
      </pc:sldChg>
      <pc:sldChg chg="addSp modSp new mod">
        <pc:chgData name="Stijn Keller (1031575)" userId="920d78cf-3a38-41a7-8c92-a5eff3b62cef" providerId="ADAL" clId="{2358F773-F879-4C76-B7C4-254A8D56CB80}" dt="2023-04-01T10:47:27.241" v="422" actId="20577"/>
        <pc:sldMkLst>
          <pc:docMk/>
          <pc:sldMk cId="656103637" sldId="263"/>
        </pc:sldMkLst>
        <pc:spChg chg="mod">
          <ac:chgData name="Stijn Keller (1031575)" userId="920d78cf-3a38-41a7-8c92-a5eff3b62cef" providerId="ADAL" clId="{2358F773-F879-4C76-B7C4-254A8D56CB80}" dt="2023-04-01T10:47:27.241" v="422" actId="20577"/>
          <ac:spMkLst>
            <pc:docMk/>
            <pc:sldMk cId="656103637" sldId="263"/>
            <ac:spMk id="3" creationId="{2A4B3D08-0D8C-5351-2074-02F39B12EB8C}"/>
          </ac:spMkLst>
        </pc:spChg>
        <pc:picChg chg="add mod modCrop">
          <ac:chgData name="Stijn Keller (1031575)" userId="920d78cf-3a38-41a7-8c92-a5eff3b62cef" providerId="ADAL" clId="{2358F773-F879-4C76-B7C4-254A8D56CB80}" dt="2023-04-01T10:47:04.519" v="383" actId="1076"/>
          <ac:picMkLst>
            <pc:docMk/>
            <pc:sldMk cId="656103637" sldId="263"/>
            <ac:picMk id="5" creationId="{9439F906-EF94-892C-74F8-C0825197F591}"/>
          </ac:picMkLst>
        </pc:picChg>
      </pc:sldChg>
      <pc:sldChg chg="add">
        <pc:chgData name="Stijn Keller (1031575)" userId="920d78cf-3a38-41a7-8c92-a5eff3b62cef" providerId="ADAL" clId="{2358F773-F879-4C76-B7C4-254A8D56CB80}" dt="2023-04-01T10:48:26.435" v="423"/>
        <pc:sldMkLst>
          <pc:docMk/>
          <pc:sldMk cId="2095269695" sldId="264"/>
        </pc:sldMkLst>
      </pc:sldChg>
      <pc:sldChg chg="modSp new mod">
        <pc:chgData name="Stijn Keller (1031575)" userId="920d78cf-3a38-41a7-8c92-a5eff3b62cef" providerId="ADAL" clId="{2358F773-F879-4C76-B7C4-254A8D56CB80}" dt="2023-04-01T10:53:51.194" v="432" actId="20577"/>
        <pc:sldMkLst>
          <pc:docMk/>
          <pc:sldMk cId="2709407171" sldId="265"/>
        </pc:sldMkLst>
        <pc:spChg chg="mod">
          <ac:chgData name="Stijn Keller (1031575)" userId="920d78cf-3a38-41a7-8c92-a5eff3b62cef" providerId="ADAL" clId="{2358F773-F879-4C76-B7C4-254A8D56CB80}" dt="2023-04-01T10:53:51.194" v="432" actId="20577"/>
          <ac:spMkLst>
            <pc:docMk/>
            <pc:sldMk cId="2709407171" sldId="265"/>
            <ac:spMk id="2" creationId="{762BB2C2-A499-CDFF-7A52-BBB48A1AF1B3}"/>
          </ac:spMkLst>
        </pc:spChg>
      </pc:sldChg>
      <pc:sldMasterChg chg="add del addSldLayout delSldLayout">
        <pc:chgData name="Stijn Keller (1031575)" userId="920d78cf-3a38-41a7-8c92-a5eff3b62cef" providerId="ADAL" clId="{2358F773-F879-4C76-B7C4-254A8D56CB80}" dt="2023-04-01T10:10:50.034" v="42" actId="26606"/>
        <pc:sldMasterMkLst>
          <pc:docMk/>
          <pc:sldMasterMk cId="3669374336" sldId="2147483648"/>
        </pc:sldMasterMkLst>
        <pc:sldLayoutChg chg="add del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3669374336" sldId="2147483648"/>
            <pc:sldLayoutMk cId="1397724347" sldId="2147483649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3669374336" sldId="2147483648"/>
            <pc:sldLayoutMk cId="502247911" sldId="2147483650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3669374336" sldId="2147483648"/>
            <pc:sldLayoutMk cId="3503266647" sldId="2147483651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3669374336" sldId="2147483648"/>
            <pc:sldLayoutMk cId="535249749" sldId="2147483652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3669374336" sldId="2147483648"/>
            <pc:sldLayoutMk cId="573087177" sldId="2147483653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3669374336" sldId="2147483648"/>
            <pc:sldLayoutMk cId="4231239678" sldId="2147483654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3669374336" sldId="2147483648"/>
            <pc:sldLayoutMk cId="2604080848" sldId="2147483655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3669374336" sldId="2147483648"/>
            <pc:sldLayoutMk cId="3718440664" sldId="2147483656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3669374336" sldId="2147483648"/>
            <pc:sldLayoutMk cId="2910454146" sldId="2147483657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3669374336" sldId="2147483648"/>
            <pc:sldLayoutMk cId="1923748738" sldId="2147483658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3669374336" sldId="2147483648"/>
            <pc:sldLayoutMk cId="3579036110" sldId="2147483659"/>
          </pc:sldLayoutMkLst>
        </pc:sldLayoutChg>
      </pc:sldMasterChg>
      <pc:sldMasterChg chg="add del addSldLayout delSldLayout">
        <pc:chgData name="Stijn Keller (1031575)" userId="920d78cf-3a38-41a7-8c92-a5eff3b62cef" providerId="ADAL" clId="{2358F773-F879-4C76-B7C4-254A8D56CB80}" dt="2023-04-01T10:10:43.815" v="31" actId="26606"/>
        <pc:sldMasterMkLst>
          <pc:docMk/>
          <pc:sldMasterMk cId="857798776" sldId="2147483673"/>
        </pc:sldMasterMkLst>
        <pc:sldLayoutChg chg="add del">
          <pc:chgData name="Stijn Keller (1031575)" userId="920d78cf-3a38-41a7-8c92-a5eff3b62cef" providerId="ADAL" clId="{2358F773-F879-4C76-B7C4-254A8D56CB80}" dt="2023-04-01T10:10:43.815" v="31" actId="26606"/>
          <pc:sldLayoutMkLst>
            <pc:docMk/>
            <pc:sldMasterMk cId="857798776" sldId="2147483673"/>
            <pc:sldLayoutMk cId="1238038190" sldId="2147483662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3.815" v="31" actId="26606"/>
          <pc:sldLayoutMkLst>
            <pc:docMk/>
            <pc:sldMasterMk cId="857798776" sldId="2147483673"/>
            <pc:sldLayoutMk cId="2106288817" sldId="2147483663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3.815" v="31" actId="26606"/>
          <pc:sldLayoutMkLst>
            <pc:docMk/>
            <pc:sldMasterMk cId="857798776" sldId="2147483673"/>
            <pc:sldLayoutMk cId="831241170" sldId="2147483664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3.815" v="31" actId="26606"/>
          <pc:sldLayoutMkLst>
            <pc:docMk/>
            <pc:sldMasterMk cId="857798776" sldId="2147483673"/>
            <pc:sldLayoutMk cId="3566241459" sldId="2147483665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3.815" v="31" actId="26606"/>
          <pc:sldLayoutMkLst>
            <pc:docMk/>
            <pc:sldMasterMk cId="857798776" sldId="2147483673"/>
            <pc:sldLayoutMk cId="3720251213" sldId="2147483666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3.815" v="31" actId="26606"/>
          <pc:sldLayoutMkLst>
            <pc:docMk/>
            <pc:sldMasterMk cId="857798776" sldId="2147483673"/>
            <pc:sldLayoutMk cId="1919972216" sldId="2147483667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3.815" v="31" actId="26606"/>
          <pc:sldLayoutMkLst>
            <pc:docMk/>
            <pc:sldMasterMk cId="857798776" sldId="2147483673"/>
            <pc:sldLayoutMk cId="2877163428" sldId="2147483668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3.815" v="31" actId="26606"/>
          <pc:sldLayoutMkLst>
            <pc:docMk/>
            <pc:sldMasterMk cId="857798776" sldId="2147483673"/>
            <pc:sldLayoutMk cId="978414221" sldId="2147483669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3.815" v="31" actId="26606"/>
          <pc:sldLayoutMkLst>
            <pc:docMk/>
            <pc:sldMasterMk cId="857798776" sldId="2147483673"/>
            <pc:sldLayoutMk cId="43559566" sldId="2147483670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3.815" v="31" actId="26606"/>
          <pc:sldLayoutMkLst>
            <pc:docMk/>
            <pc:sldMasterMk cId="857798776" sldId="2147483673"/>
            <pc:sldLayoutMk cId="3825259595" sldId="2147483671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3.815" v="31" actId="26606"/>
          <pc:sldLayoutMkLst>
            <pc:docMk/>
            <pc:sldMasterMk cId="857798776" sldId="2147483673"/>
            <pc:sldLayoutMk cId="4007056760" sldId="2147483672"/>
          </pc:sldLayoutMkLst>
        </pc:sldLayoutChg>
      </pc:sldMasterChg>
      <pc:sldMasterChg chg="add del addSldLayout delSldLayout">
        <pc:chgData name="Stijn Keller (1031575)" userId="920d78cf-3a38-41a7-8c92-a5eff3b62cef" providerId="ADAL" clId="{2358F773-F879-4C76-B7C4-254A8D56CB80}" dt="2023-04-01T10:10:44.843" v="33" actId="26606"/>
        <pc:sldMasterMkLst>
          <pc:docMk/>
          <pc:sldMasterMk cId="4225332734" sldId="2147483686"/>
        </pc:sldMasterMkLst>
        <pc:sldLayoutChg chg="add del">
          <pc:chgData name="Stijn Keller (1031575)" userId="920d78cf-3a38-41a7-8c92-a5eff3b62cef" providerId="ADAL" clId="{2358F773-F879-4C76-B7C4-254A8D56CB80}" dt="2023-04-01T10:10:44.843" v="33" actId="26606"/>
          <pc:sldLayoutMkLst>
            <pc:docMk/>
            <pc:sldMasterMk cId="4225332734" sldId="2147483686"/>
            <pc:sldLayoutMk cId="2401699124" sldId="2147483675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4.843" v="33" actId="26606"/>
          <pc:sldLayoutMkLst>
            <pc:docMk/>
            <pc:sldMasterMk cId="4225332734" sldId="2147483686"/>
            <pc:sldLayoutMk cId="1489813670" sldId="2147483676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4.843" v="33" actId="26606"/>
          <pc:sldLayoutMkLst>
            <pc:docMk/>
            <pc:sldMasterMk cId="4225332734" sldId="2147483686"/>
            <pc:sldLayoutMk cId="3363325222" sldId="2147483677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4.843" v="33" actId="26606"/>
          <pc:sldLayoutMkLst>
            <pc:docMk/>
            <pc:sldMasterMk cId="4225332734" sldId="2147483686"/>
            <pc:sldLayoutMk cId="916024571" sldId="2147483678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4.843" v="33" actId="26606"/>
          <pc:sldLayoutMkLst>
            <pc:docMk/>
            <pc:sldMasterMk cId="4225332734" sldId="2147483686"/>
            <pc:sldLayoutMk cId="2673077481" sldId="2147483679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4.843" v="33" actId="26606"/>
          <pc:sldLayoutMkLst>
            <pc:docMk/>
            <pc:sldMasterMk cId="4225332734" sldId="2147483686"/>
            <pc:sldLayoutMk cId="2738885767" sldId="2147483680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4.843" v="33" actId="26606"/>
          <pc:sldLayoutMkLst>
            <pc:docMk/>
            <pc:sldMasterMk cId="4225332734" sldId="2147483686"/>
            <pc:sldLayoutMk cId="424624857" sldId="2147483681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4.843" v="33" actId="26606"/>
          <pc:sldLayoutMkLst>
            <pc:docMk/>
            <pc:sldMasterMk cId="4225332734" sldId="2147483686"/>
            <pc:sldLayoutMk cId="2861207805" sldId="2147483682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4.843" v="33" actId="26606"/>
          <pc:sldLayoutMkLst>
            <pc:docMk/>
            <pc:sldMasterMk cId="4225332734" sldId="2147483686"/>
            <pc:sldLayoutMk cId="1857134879" sldId="2147483683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4.843" v="33" actId="26606"/>
          <pc:sldLayoutMkLst>
            <pc:docMk/>
            <pc:sldMasterMk cId="4225332734" sldId="2147483686"/>
            <pc:sldLayoutMk cId="1009893767" sldId="2147483684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4.843" v="33" actId="26606"/>
          <pc:sldLayoutMkLst>
            <pc:docMk/>
            <pc:sldMasterMk cId="4225332734" sldId="2147483686"/>
            <pc:sldLayoutMk cId="3896789419" sldId="2147483685"/>
          </pc:sldLayoutMkLst>
        </pc:sldLayoutChg>
      </pc:sldMasterChg>
      <pc:sldMasterChg chg="add del addSldLayout delSldLayout">
        <pc:chgData name="Stijn Keller (1031575)" userId="920d78cf-3a38-41a7-8c92-a5eff3b62cef" providerId="ADAL" clId="{2358F773-F879-4C76-B7C4-254A8D56CB80}" dt="2023-04-01T10:10:46.493" v="35" actId="26606"/>
        <pc:sldMasterMkLst>
          <pc:docMk/>
          <pc:sldMasterMk cId="1454318532" sldId="2147483699"/>
        </pc:sldMasterMkLst>
        <pc:sldLayoutChg chg="add del">
          <pc:chgData name="Stijn Keller (1031575)" userId="920d78cf-3a38-41a7-8c92-a5eff3b62cef" providerId="ADAL" clId="{2358F773-F879-4C76-B7C4-254A8D56CB80}" dt="2023-04-01T10:10:46.493" v="35" actId="26606"/>
          <pc:sldLayoutMkLst>
            <pc:docMk/>
            <pc:sldMasterMk cId="1454318532" sldId="2147483699"/>
            <pc:sldLayoutMk cId="4214418858" sldId="2147483688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6.493" v="35" actId="26606"/>
          <pc:sldLayoutMkLst>
            <pc:docMk/>
            <pc:sldMasterMk cId="1454318532" sldId="2147483699"/>
            <pc:sldLayoutMk cId="2408165892" sldId="2147483689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6.493" v="35" actId="26606"/>
          <pc:sldLayoutMkLst>
            <pc:docMk/>
            <pc:sldMasterMk cId="1454318532" sldId="2147483699"/>
            <pc:sldLayoutMk cId="76231111" sldId="2147483690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6.493" v="35" actId="26606"/>
          <pc:sldLayoutMkLst>
            <pc:docMk/>
            <pc:sldMasterMk cId="1454318532" sldId="2147483699"/>
            <pc:sldLayoutMk cId="1818154398" sldId="2147483691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6.493" v="35" actId="26606"/>
          <pc:sldLayoutMkLst>
            <pc:docMk/>
            <pc:sldMasterMk cId="1454318532" sldId="2147483699"/>
            <pc:sldLayoutMk cId="882356352" sldId="2147483692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6.493" v="35" actId="26606"/>
          <pc:sldLayoutMkLst>
            <pc:docMk/>
            <pc:sldMasterMk cId="1454318532" sldId="2147483699"/>
            <pc:sldLayoutMk cId="3208480094" sldId="2147483693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6.493" v="35" actId="26606"/>
          <pc:sldLayoutMkLst>
            <pc:docMk/>
            <pc:sldMasterMk cId="1454318532" sldId="2147483699"/>
            <pc:sldLayoutMk cId="1774725396" sldId="2147483694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6.493" v="35" actId="26606"/>
          <pc:sldLayoutMkLst>
            <pc:docMk/>
            <pc:sldMasterMk cId="1454318532" sldId="2147483699"/>
            <pc:sldLayoutMk cId="2048132519" sldId="2147483695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6.493" v="35" actId="26606"/>
          <pc:sldLayoutMkLst>
            <pc:docMk/>
            <pc:sldMasterMk cId="1454318532" sldId="2147483699"/>
            <pc:sldLayoutMk cId="1934912259" sldId="2147483696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6.493" v="35" actId="26606"/>
          <pc:sldLayoutMkLst>
            <pc:docMk/>
            <pc:sldMasterMk cId="1454318532" sldId="2147483699"/>
            <pc:sldLayoutMk cId="4150708039" sldId="2147483697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6.493" v="35" actId="26606"/>
          <pc:sldLayoutMkLst>
            <pc:docMk/>
            <pc:sldMasterMk cId="1454318532" sldId="2147483699"/>
            <pc:sldLayoutMk cId="2321177141" sldId="2147483698"/>
          </pc:sldLayoutMkLst>
        </pc:sldLayoutChg>
      </pc:sldMasterChg>
      <pc:sldMasterChg chg="add del addSldLayout delSldLayout">
        <pc:chgData name="Stijn Keller (1031575)" userId="920d78cf-3a38-41a7-8c92-a5eff3b62cef" providerId="ADAL" clId="{2358F773-F879-4C76-B7C4-254A8D56CB80}" dt="2023-04-01T10:10:37.729" v="27" actId="26606"/>
        <pc:sldMasterMkLst>
          <pc:docMk/>
          <pc:sldMasterMk cId="1497435848" sldId="2147483699"/>
        </pc:sldMasterMkLst>
        <pc:sldLayoutChg chg="add del">
          <pc:chgData name="Stijn Keller (1031575)" userId="920d78cf-3a38-41a7-8c92-a5eff3b62cef" providerId="ADAL" clId="{2358F773-F879-4C76-B7C4-254A8D56CB80}" dt="2023-04-01T10:10:37.729" v="27" actId="26606"/>
          <pc:sldLayoutMkLst>
            <pc:docMk/>
            <pc:sldMasterMk cId="1497435848" sldId="2147483699"/>
            <pc:sldLayoutMk cId="1987311223" sldId="2147483688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37.729" v="27" actId="26606"/>
          <pc:sldLayoutMkLst>
            <pc:docMk/>
            <pc:sldMasterMk cId="1497435848" sldId="2147483699"/>
            <pc:sldLayoutMk cId="4148102340" sldId="2147483689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37.729" v="27" actId="26606"/>
          <pc:sldLayoutMkLst>
            <pc:docMk/>
            <pc:sldMasterMk cId="1497435848" sldId="2147483699"/>
            <pc:sldLayoutMk cId="2319730199" sldId="2147483690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37.729" v="27" actId="26606"/>
          <pc:sldLayoutMkLst>
            <pc:docMk/>
            <pc:sldMasterMk cId="1497435848" sldId="2147483699"/>
            <pc:sldLayoutMk cId="3670635886" sldId="2147483691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37.729" v="27" actId="26606"/>
          <pc:sldLayoutMkLst>
            <pc:docMk/>
            <pc:sldMasterMk cId="1497435848" sldId="2147483699"/>
            <pc:sldLayoutMk cId="251249075" sldId="2147483692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37.729" v="27" actId="26606"/>
          <pc:sldLayoutMkLst>
            <pc:docMk/>
            <pc:sldMasterMk cId="1497435848" sldId="2147483699"/>
            <pc:sldLayoutMk cId="3275604790" sldId="2147483693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37.729" v="27" actId="26606"/>
          <pc:sldLayoutMkLst>
            <pc:docMk/>
            <pc:sldMasterMk cId="1497435848" sldId="2147483699"/>
            <pc:sldLayoutMk cId="4105400129" sldId="2147483694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37.729" v="27" actId="26606"/>
          <pc:sldLayoutMkLst>
            <pc:docMk/>
            <pc:sldMasterMk cId="1497435848" sldId="2147483699"/>
            <pc:sldLayoutMk cId="3673148284" sldId="2147483695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37.729" v="27" actId="26606"/>
          <pc:sldLayoutMkLst>
            <pc:docMk/>
            <pc:sldMasterMk cId="1497435848" sldId="2147483699"/>
            <pc:sldLayoutMk cId="1825390849" sldId="2147483696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37.729" v="27" actId="26606"/>
          <pc:sldLayoutMkLst>
            <pc:docMk/>
            <pc:sldMasterMk cId="1497435848" sldId="2147483699"/>
            <pc:sldLayoutMk cId="107167854" sldId="2147483697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37.729" v="27" actId="26606"/>
          <pc:sldLayoutMkLst>
            <pc:docMk/>
            <pc:sldMasterMk cId="1497435848" sldId="2147483699"/>
            <pc:sldLayoutMk cId="3435536759" sldId="2147483698"/>
          </pc:sldLayoutMkLst>
        </pc:sldLayoutChg>
      </pc:sldMasterChg>
      <pc:sldMasterChg chg="add del addSldLayout delSldLayout">
        <pc:chgData name="Stijn Keller (1031575)" userId="920d78cf-3a38-41a7-8c92-a5eff3b62cef" providerId="ADAL" clId="{2358F773-F879-4C76-B7C4-254A8D56CB80}" dt="2023-04-01T10:10:42.229" v="29" actId="26606"/>
        <pc:sldMasterMkLst>
          <pc:docMk/>
          <pc:sldMasterMk cId="1402958500" sldId="2147483712"/>
        </pc:sldMasterMkLst>
        <pc:sldLayoutChg chg="add del">
          <pc:chgData name="Stijn Keller (1031575)" userId="920d78cf-3a38-41a7-8c92-a5eff3b62cef" providerId="ADAL" clId="{2358F773-F879-4C76-B7C4-254A8D56CB80}" dt="2023-04-01T10:10:42.229" v="29" actId="26606"/>
          <pc:sldLayoutMkLst>
            <pc:docMk/>
            <pc:sldMasterMk cId="1402958500" sldId="2147483712"/>
            <pc:sldLayoutMk cId="4054535673" sldId="2147483701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2.229" v="29" actId="26606"/>
          <pc:sldLayoutMkLst>
            <pc:docMk/>
            <pc:sldMasterMk cId="1402958500" sldId="2147483712"/>
            <pc:sldLayoutMk cId="139319118" sldId="2147483702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2.229" v="29" actId="26606"/>
          <pc:sldLayoutMkLst>
            <pc:docMk/>
            <pc:sldMasterMk cId="1402958500" sldId="2147483712"/>
            <pc:sldLayoutMk cId="3672825813" sldId="2147483703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2.229" v="29" actId="26606"/>
          <pc:sldLayoutMkLst>
            <pc:docMk/>
            <pc:sldMasterMk cId="1402958500" sldId="2147483712"/>
            <pc:sldLayoutMk cId="3717657971" sldId="2147483704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2.229" v="29" actId="26606"/>
          <pc:sldLayoutMkLst>
            <pc:docMk/>
            <pc:sldMasterMk cId="1402958500" sldId="2147483712"/>
            <pc:sldLayoutMk cId="826158864" sldId="2147483705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2.229" v="29" actId="26606"/>
          <pc:sldLayoutMkLst>
            <pc:docMk/>
            <pc:sldMasterMk cId="1402958500" sldId="2147483712"/>
            <pc:sldLayoutMk cId="622785019" sldId="2147483706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2.229" v="29" actId="26606"/>
          <pc:sldLayoutMkLst>
            <pc:docMk/>
            <pc:sldMasterMk cId="1402958500" sldId="2147483712"/>
            <pc:sldLayoutMk cId="98329368" sldId="2147483707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2.229" v="29" actId="26606"/>
          <pc:sldLayoutMkLst>
            <pc:docMk/>
            <pc:sldMasterMk cId="1402958500" sldId="2147483712"/>
            <pc:sldLayoutMk cId="3145200685" sldId="2147483708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2.229" v="29" actId="26606"/>
          <pc:sldLayoutMkLst>
            <pc:docMk/>
            <pc:sldMasterMk cId="1402958500" sldId="2147483712"/>
            <pc:sldLayoutMk cId="865095187" sldId="2147483709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2.229" v="29" actId="26606"/>
          <pc:sldLayoutMkLst>
            <pc:docMk/>
            <pc:sldMasterMk cId="1402958500" sldId="2147483712"/>
            <pc:sldLayoutMk cId="976189308" sldId="2147483710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2.229" v="29" actId="26606"/>
          <pc:sldLayoutMkLst>
            <pc:docMk/>
            <pc:sldMasterMk cId="1402958500" sldId="2147483712"/>
            <pc:sldLayoutMk cId="4187082004" sldId="2147483711"/>
          </pc:sldLayoutMkLst>
        </pc:sldLayoutChg>
      </pc:sldMasterChg>
      <pc:sldMasterChg chg="add del addSldLayout delSldLayout">
        <pc:chgData name="Stijn Keller (1031575)" userId="920d78cf-3a38-41a7-8c92-a5eff3b62cef" providerId="ADAL" clId="{2358F773-F879-4C76-B7C4-254A8D56CB80}" dt="2023-04-01T10:10:47.688" v="37" actId="26606"/>
        <pc:sldMasterMkLst>
          <pc:docMk/>
          <pc:sldMasterMk cId="3852326660" sldId="2147483712"/>
        </pc:sldMasterMkLst>
        <pc:sldLayoutChg chg="add del">
          <pc:chgData name="Stijn Keller (1031575)" userId="920d78cf-3a38-41a7-8c92-a5eff3b62cef" providerId="ADAL" clId="{2358F773-F879-4C76-B7C4-254A8D56CB80}" dt="2023-04-01T10:10:47.688" v="37" actId="26606"/>
          <pc:sldLayoutMkLst>
            <pc:docMk/>
            <pc:sldMasterMk cId="3852326660" sldId="2147483712"/>
            <pc:sldLayoutMk cId="3667635832" sldId="2147483701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7.688" v="37" actId="26606"/>
          <pc:sldLayoutMkLst>
            <pc:docMk/>
            <pc:sldMasterMk cId="3852326660" sldId="2147483712"/>
            <pc:sldLayoutMk cId="2908751843" sldId="2147483702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7.688" v="37" actId="26606"/>
          <pc:sldLayoutMkLst>
            <pc:docMk/>
            <pc:sldMasterMk cId="3852326660" sldId="2147483712"/>
            <pc:sldLayoutMk cId="2983074381" sldId="2147483703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7.688" v="37" actId="26606"/>
          <pc:sldLayoutMkLst>
            <pc:docMk/>
            <pc:sldMasterMk cId="3852326660" sldId="2147483712"/>
            <pc:sldLayoutMk cId="1549689547" sldId="2147483704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7.688" v="37" actId="26606"/>
          <pc:sldLayoutMkLst>
            <pc:docMk/>
            <pc:sldMasterMk cId="3852326660" sldId="2147483712"/>
            <pc:sldLayoutMk cId="2810289787" sldId="2147483705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7.688" v="37" actId="26606"/>
          <pc:sldLayoutMkLst>
            <pc:docMk/>
            <pc:sldMasterMk cId="3852326660" sldId="2147483712"/>
            <pc:sldLayoutMk cId="927170194" sldId="2147483706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7.688" v="37" actId="26606"/>
          <pc:sldLayoutMkLst>
            <pc:docMk/>
            <pc:sldMasterMk cId="3852326660" sldId="2147483712"/>
            <pc:sldLayoutMk cId="4029295994" sldId="2147483707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7.688" v="37" actId="26606"/>
          <pc:sldLayoutMkLst>
            <pc:docMk/>
            <pc:sldMasterMk cId="3852326660" sldId="2147483712"/>
            <pc:sldLayoutMk cId="1023985154" sldId="2147483708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7.688" v="37" actId="26606"/>
          <pc:sldLayoutMkLst>
            <pc:docMk/>
            <pc:sldMasterMk cId="3852326660" sldId="2147483712"/>
            <pc:sldLayoutMk cId="3142705597" sldId="2147483709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7.688" v="37" actId="26606"/>
          <pc:sldLayoutMkLst>
            <pc:docMk/>
            <pc:sldMasterMk cId="3852326660" sldId="2147483712"/>
            <pc:sldLayoutMk cId="1487649418" sldId="2147483710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7.688" v="37" actId="26606"/>
          <pc:sldLayoutMkLst>
            <pc:docMk/>
            <pc:sldMasterMk cId="3852326660" sldId="2147483712"/>
            <pc:sldLayoutMk cId="4125514981" sldId="2147483711"/>
          </pc:sldLayoutMkLst>
        </pc:sldLayoutChg>
      </pc:sldMasterChg>
      <pc:sldMasterChg chg="add del addSldLayout delSldLayout">
        <pc:chgData name="Stijn Keller (1031575)" userId="920d78cf-3a38-41a7-8c92-a5eff3b62cef" providerId="ADAL" clId="{2358F773-F879-4C76-B7C4-254A8D56CB80}" dt="2023-04-01T10:10:49.293" v="39" actId="26606"/>
        <pc:sldMasterMkLst>
          <pc:docMk/>
          <pc:sldMasterMk cId="35107641" sldId="2147483725"/>
        </pc:sldMasterMkLst>
        <pc:sldLayoutChg chg="add del">
          <pc:chgData name="Stijn Keller (1031575)" userId="920d78cf-3a38-41a7-8c92-a5eff3b62cef" providerId="ADAL" clId="{2358F773-F879-4C76-B7C4-254A8D56CB80}" dt="2023-04-01T10:10:49.293" v="39" actId="26606"/>
          <pc:sldLayoutMkLst>
            <pc:docMk/>
            <pc:sldMasterMk cId="35107641" sldId="2147483725"/>
            <pc:sldLayoutMk cId="1109619610" sldId="2147483714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293" v="39" actId="26606"/>
          <pc:sldLayoutMkLst>
            <pc:docMk/>
            <pc:sldMasterMk cId="35107641" sldId="2147483725"/>
            <pc:sldLayoutMk cId="1724423016" sldId="2147483715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293" v="39" actId="26606"/>
          <pc:sldLayoutMkLst>
            <pc:docMk/>
            <pc:sldMasterMk cId="35107641" sldId="2147483725"/>
            <pc:sldLayoutMk cId="3768085590" sldId="2147483716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293" v="39" actId="26606"/>
          <pc:sldLayoutMkLst>
            <pc:docMk/>
            <pc:sldMasterMk cId="35107641" sldId="2147483725"/>
            <pc:sldLayoutMk cId="203079363" sldId="2147483717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293" v="39" actId="26606"/>
          <pc:sldLayoutMkLst>
            <pc:docMk/>
            <pc:sldMasterMk cId="35107641" sldId="2147483725"/>
            <pc:sldLayoutMk cId="2593306125" sldId="2147483718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293" v="39" actId="26606"/>
          <pc:sldLayoutMkLst>
            <pc:docMk/>
            <pc:sldMasterMk cId="35107641" sldId="2147483725"/>
            <pc:sldLayoutMk cId="865106694" sldId="2147483719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293" v="39" actId="26606"/>
          <pc:sldLayoutMkLst>
            <pc:docMk/>
            <pc:sldMasterMk cId="35107641" sldId="2147483725"/>
            <pc:sldLayoutMk cId="3409494812" sldId="2147483720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293" v="39" actId="26606"/>
          <pc:sldLayoutMkLst>
            <pc:docMk/>
            <pc:sldMasterMk cId="35107641" sldId="2147483725"/>
            <pc:sldLayoutMk cId="3232451666" sldId="2147483721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293" v="39" actId="26606"/>
          <pc:sldLayoutMkLst>
            <pc:docMk/>
            <pc:sldMasterMk cId="35107641" sldId="2147483725"/>
            <pc:sldLayoutMk cId="1114502538" sldId="2147483722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293" v="39" actId="26606"/>
          <pc:sldLayoutMkLst>
            <pc:docMk/>
            <pc:sldMasterMk cId="35107641" sldId="2147483725"/>
            <pc:sldLayoutMk cId="1614786922" sldId="2147483723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293" v="39" actId="26606"/>
          <pc:sldLayoutMkLst>
            <pc:docMk/>
            <pc:sldMasterMk cId="35107641" sldId="2147483725"/>
            <pc:sldLayoutMk cId="109011165" sldId="2147483724"/>
          </pc:sldLayoutMkLst>
        </pc:sldLayoutChg>
      </pc:sldMasterChg>
      <pc:sldMasterChg chg="add del addSldLayout delSldLayout">
        <pc:chgData name="Stijn Keller (1031575)" userId="920d78cf-3a38-41a7-8c92-a5eff3b62cef" providerId="ADAL" clId="{2358F773-F879-4C76-B7C4-254A8D56CB80}" dt="2023-04-01T10:10:49.985" v="41" actId="26606"/>
        <pc:sldMasterMkLst>
          <pc:docMk/>
          <pc:sldMasterMk cId="2360216660" sldId="2147483738"/>
        </pc:sldMasterMkLst>
        <pc:sldLayoutChg chg="add del">
          <pc:chgData name="Stijn Keller (1031575)" userId="920d78cf-3a38-41a7-8c92-a5eff3b62cef" providerId="ADAL" clId="{2358F773-F879-4C76-B7C4-254A8D56CB80}" dt="2023-04-01T10:10:49.985" v="41" actId="26606"/>
          <pc:sldLayoutMkLst>
            <pc:docMk/>
            <pc:sldMasterMk cId="2360216660" sldId="2147483738"/>
            <pc:sldLayoutMk cId="1167554328" sldId="2147483727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985" v="41" actId="26606"/>
          <pc:sldLayoutMkLst>
            <pc:docMk/>
            <pc:sldMasterMk cId="2360216660" sldId="2147483738"/>
            <pc:sldLayoutMk cId="3334623378" sldId="2147483728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985" v="41" actId="26606"/>
          <pc:sldLayoutMkLst>
            <pc:docMk/>
            <pc:sldMasterMk cId="2360216660" sldId="2147483738"/>
            <pc:sldLayoutMk cId="335624503" sldId="2147483729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985" v="41" actId="26606"/>
          <pc:sldLayoutMkLst>
            <pc:docMk/>
            <pc:sldMasterMk cId="2360216660" sldId="2147483738"/>
            <pc:sldLayoutMk cId="3162626721" sldId="2147483730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985" v="41" actId="26606"/>
          <pc:sldLayoutMkLst>
            <pc:docMk/>
            <pc:sldMasterMk cId="2360216660" sldId="2147483738"/>
            <pc:sldLayoutMk cId="4076378587" sldId="2147483731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985" v="41" actId="26606"/>
          <pc:sldLayoutMkLst>
            <pc:docMk/>
            <pc:sldMasterMk cId="2360216660" sldId="2147483738"/>
            <pc:sldLayoutMk cId="650303054" sldId="2147483732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985" v="41" actId="26606"/>
          <pc:sldLayoutMkLst>
            <pc:docMk/>
            <pc:sldMasterMk cId="2360216660" sldId="2147483738"/>
            <pc:sldLayoutMk cId="2517175001" sldId="2147483733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985" v="41" actId="26606"/>
          <pc:sldLayoutMkLst>
            <pc:docMk/>
            <pc:sldMasterMk cId="2360216660" sldId="2147483738"/>
            <pc:sldLayoutMk cId="3983875308" sldId="2147483734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985" v="41" actId="26606"/>
          <pc:sldLayoutMkLst>
            <pc:docMk/>
            <pc:sldMasterMk cId="2360216660" sldId="2147483738"/>
            <pc:sldLayoutMk cId="56069681" sldId="2147483735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985" v="41" actId="26606"/>
          <pc:sldLayoutMkLst>
            <pc:docMk/>
            <pc:sldMasterMk cId="2360216660" sldId="2147483738"/>
            <pc:sldLayoutMk cId="1342623456" sldId="2147483736"/>
          </pc:sldLayoutMkLst>
        </pc:sldLayoutChg>
        <pc:sldLayoutChg chg="add del">
          <pc:chgData name="Stijn Keller (1031575)" userId="920d78cf-3a38-41a7-8c92-a5eff3b62cef" providerId="ADAL" clId="{2358F773-F879-4C76-B7C4-254A8D56CB80}" dt="2023-04-01T10:10:49.985" v="41" actId="26606"/>
          <pc:sldLayoutMkLst>
            <pc:docMk/>
            <pc:sldMasterMk cId="2360216660" sldId="2147483738"/>
            <pc:sldLayoutMk cId="790918154" sldId="2147483737"/>
          </pc:sldLayoutMkLst>
        </pc:sldLayoutChg>
      </pc:sldMasterChg>
      <pc:sldMasterChg chg="add addSldLayout">
        <pc:chgData name="Stijn Keller (1031575)" userId="920d78cf-3a38-41a7-8c92-a5eff3b62cef" providerId="ADAL" clId="{2358F773-F879-4C76-B7C4-254A8D56CB80}" dt="2023-04-01T10:10:50.034" v="42" actId="26606"/>
        <pc:sldMasterMkLst>
          <pc:docMk/>
          <pc:sldMasterMk cId="4016638326" sldId="2147483751"/>
        </pc:sldMasterMkLst>
        <pc:sldLayoutChg chg="add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4016638326" sldId="2147483751"/>
            <pc:sldLayoutMk cId="2613002955" sldId="2147483740"/>
          </pc:sldLayoutMkLst>
        </pc:sldLayoutChg>
        <pc:sldLayoutChg chg="add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4016638326" sldId="2147483751"/>
            <pc:sldLayoutMk cId="1493465020" sldId="2147483741"/>
          </pc:sldLayoutMkLst>
        </pc:sldLayoutChg>
        <pc:sldLayoutChg chg="add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4016638326" sldId="2147483751"/>
            <pc:sldLayoutMk cId="3035336182" sldId="2147483742"/>
          </pc:sldLayoutMkLst>
        </pc:sldLayoutChg>
        <pc:sldLayoutChg chg="add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4016638326" sldId="2147483751"/>
            <pc:sldLayoutMk cId="2856930436" sldId="2147483743"/>
          </pc:sldLayoutMkLst>
        </pc:sldLayoutChg>
        <pc:sldLayoutChg chg="add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4016638326" sldId="2147483751"/>
            <pc:sldLayoutMk cId="3542014566" sldId="2147483744"/>
          </pc:sldLayoutMkLst>
        </pc:sldLayoutChg>
        <pc:sldLayoutChg chg="add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4016638326" sldId="2147483751"/>
            <pc:sldLayoutMk cId="2182484284" sldId="2147483745"/>
          </pc:sldLayoutMkLst>
        </pc:sldLayoutChg>
        <pc:sldLayoutChg chg="add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4016638326" sldId="2147483751"/>
            <pc:sldLayoutMk cId="1060162741" sldId="2147483746"/>
          </pc:sldLayoutMkLst>
        </pc:sldLayoutChg>
        <pc:sldLayoutChg chg="add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4016638326" sldId="2147483751"/>
            <pc:sldLayoutMk cId="1582531848" sldId="2147483747"/>
          </pc:sldLayoutMkLst>
        </pc:sldLayoutChg>
        <pc:sldLayoutChg chg="add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4016638326" sldId="2147483751"/>
            <pc:sldLayoutMk cId="3641235381" sldId="2147483748"/>
          </pc:sldLayoutMkLst>
        </pc:sldLayoutChg>
        <pc:sldLayoutChg chg="add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4016638326" sldId="2147483751"/>
            <pc:sldLayoutMk cId="4030443132" sldId="2147483749"/>
          </pc:sldLayoutMkLst>
        </pc:sldLayoutChg>
        <pc:sldLayoutChg chg="add">
          <pc:chgData name="Stijn Keller (1031575)" userId="920d78cf-3a38-41a7-8c92-a5eff3b62cef" providerId="ADAL" clId="{2358F773-F879-4C76-B7C4-254A8D56CB80}" dt="2023-04-01T10:10:50.034" v="42" actId="26606"/>
          <pc:sldLayoutMkLst>
            <pc:docMk/>
            <pc:sldMasterMk cId="4016638326" sldId="2147483751"/>
            <pc:sldLayoutMk cId="472345265" sldId="214748375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4/1/2023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6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3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‹nr.›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3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3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4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4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1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0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6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3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38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01F2A9-9405-5292-56DD-ACA61A93B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1" y="1247140"/>
            <a:ext cx="5657899" cy="3450844"/>
          </a:xfrm>
        </p:spPr>
        <p:txBody>
          <a:bodyPr>
            <a:normAutofit/>
          </a:bodyPr>
          <a:lstStyle/>
          <a:p>
            <a:r>
              <a:rPr lang="nl-NL"/>
              <a:t>2.5 </a:t>
            </a:r>
            <a:br>
              <a:rPr lang="nl-NL"/>
            </a:br>
            <a:r>
              <a:rPr lang="nl-NL"/>
              <a:t>stralingen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DA8419-5898-3FAF-081B-D67D6EB1A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1" y="4818126"/>
            <a:ext cx="5657899" cy="1268984"/>
          </a:xfrm>
        </p:spPr>
        <p:txBody>
          <a:bodyPr>
            <a:normAutofit/>
          </a:bodyPr>
          <a:lstStyle/>
          <a:p>
            <a:r>
              <a:rPr lang="nl-NL"/>
              <a:t>3 april</a:t>
            </a:r>
            <a:endParaRPr lang="nl-NL" dirty="0"/>
          </a:p>
        </p:txBody>
      </p:sp>
      <p:pic>
        <p:nvPicPr>
          <p:cNvPr id="73" name="Picture 3">
            <a:extLst>
              <a:ext uri="{FF2B5EF4-FFF2-40B4-BE49-F238E27FC236}">
                <a16:creationId xmlns:a16="http://schemas.microsoft.com/office/drawing/2014/main" id="{F6C8B355-FB8D-B5D2-338B-49D411652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7" r="25246"/>
          <a:stretch/>
        </p:blipFill>
        <p:spPr>
          <a:xfrm>
            <a:off x="7087167" y="10"/>
            <a:ext cx="5104833" cy="6857990"/>
          </a:xfrm>
          <a:prstGeom prst="rect">
            <a:avLst/>
          </a:prstGeom>
        </p:spPr>
      </p:pic>
      <p:sp>
        <p:nvSpPr>
          <p:cNvPr id="74" name="Rectangle 10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389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5" name="Rectangle 12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389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9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279C0-92F3-C9C7-37BA-381ED8A7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B7AC76-32B6-94D8-9A6B-8DF7AD89B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40" y="2743294"/>
            <a:ext cx="8547687" cy="210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6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BB2C2-A499-CDFF-7A52-BBB48A1A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wikiwijs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37437C-C98A-8D1C-E191-5C8F8E3E1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940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279C0-92F3-C9C7-37BA-381ED8A7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B7AC76-32B6-94D8-9A6B-8DF7AD89B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40" y="2743294"/>
            <a:ext cx="8547687" cy="210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4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0C04C-A224-6B2A-F217-620DE6E6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Uv-straling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A71ED0-916F-05E8-B4BE-6AAEF38BC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1827688"/>
            <a:ext cx="11685712" cy="4134655"/>
          </a:xfrm>
        </p:spPr>
        <p:txBody>
          <a:bodyPr/>
          <a:lstStyle/>
          <a:p>
            <a:r>
              <a:rPr lang="nl-NL" dirty="0"/>
              <a:t>Ultraviolet </a:t>
            </a:r>
          </a:p>
          <a:p>
            <a:r>
              <a:rPr lang="nl-NL" dirty="0"/>
              <a:t>Kleur</a:t>
            </a:r>
          </a:p>
          <a:p>
            <a:r>
              <a:rPr lang="nl-NL" dirty="0"/>
              <a:t>Kleine golflengte (100-400 nm)</a:t>
            </a:r>
          </a:p>
          <a:p>
            <a:r>
              <a:rPr lang="nl-NL" dirty="0"/>
              <a:t>Zon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 descr="Eleganted Blacklight buis 2 stuks 5W USB UV LED blacklight lamp 395nm Black  Light Bar lichteffect partylicht podiumverlichting met schakelaar voor  Halloween Club Party Disco : Amazon.nl: Klussen &amp; gereedschap">
            <a:extLst>
              <a:ext uri="{FF2B5EF4-FFF2-40B4-BE49-F238E27FC236}">
                <a16:creationId xmlns:a16="http://schemas.microsoft.com/office/drawing/2014/main" id="{3646CACE-CB14-AFD1-21C5-0CC1AE4CD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4" y="2533158"/>
            <a:ext cx="3771901" cy="360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9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4568D-CCF3-B902-F87E-07112B3F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Ir-straling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079DF4-08D4-9A90-8BAF-7077DD502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2015635"/>
            <a:ext cx="12077286" cy="4070533"/>
          </a:xfrm>
        </p:spPr>
        <p:txBody>
          <a:bodyPr/>
          <a:lstStyle/>
          <a:p>
            <a:r>
              <a:rPr lang="nl-NL" dirty="0"/>
              <a:t>Infrarood </a:t>
            </a:r>
          </a:p>
          <a:p>
            <a:r>
              <a:rPr lang="nl-NL" dirty="0"/>
              <a:t>Kleur</a:t>
            </a:r>
          </a:p>
          <a:p>
            <a:r>
              <a:rPr lang="nl-NL" dirty="0"/>
              <a:t>Warmte </a:t>
            </a:r>
          </a:p>
          <a:p>
            <a:r>
              <a:rPr lang="nl-NL" dirty="0"/>
              <a:t>Afstandsbediening </a:t>
            </a:r>
          </a:p>
        </p:txBody>
      </p:sp>
      <p:pic>
        <p:nvPicPr>
          <p:cNvPr id="3074" name="Picture 2" descr="Infrarood - Wikipedia">
            <a:extLst>
              <a:ext uri="{FF2B5EF4-FFF2-40B4-BE49-F238E27FC236}">
                <a16:creationId xmlns:a16="http://schemas.microsoft.com/office/drawing/2014/main" id="{76E4B2BC-75BA-98D0-37AC-6F1FA1BB1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4" y="2326702"/>
            <a:ext cx="5019676" cy="303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1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C7A4D-4AAF-39F1-2009-D9A4AEC2D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935F85-DFE7-FED3-10E8-0D854B804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figuur 4">
            <a:extLst>
              <a:ext uri="{FF2B5EF4-FFF2-40B4-BE49-F238E27FC236}">
                <a16:creationId xmlns:a16="http://schemas.microsoft.com/office/drawing/2014/main" id="{E964B363-4097-88BF-8F6F-2E6952BCD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21" y="771832"/>
            <a:ext cx="8901267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6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BB1FC-56C6-A9C5-EFA4-1542918C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4B3D08-0D8C-5351-2074-02F39B12E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Röntgenstraling</a:t>
            </a:r>
          </a:p>
          <a:p>
            <a:r>
              <a:rPr lang="nl-NL" dirty="0"/>
              <a:t>Gammastraling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39F906-EF94-892C-74F8-C0825197F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25" t="35278" r="33203" b="54722"/>
          <a:stretch/>
        </p:blipFill>
        <p:spPr>
          <a:xfrm>
            <a:off x="1343025" y="406658"/>
            <a:ext cx="1059643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0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7A864-B1BD-F44E-A380-936EBA82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lichtsnelheid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27C297-46F6-BDDA-7A19-E76CE77FC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300.000 km per seconde</a:t>
            </a:r>
          </a:p>
          <a:p>
            <a:r>
              <a:rPr lang="nl-NL" dirty="0"/>
              <a:t>8 minuten oud zonlicht</a:t>
            </a:r>
          </a:p>
          <a:p>
            <a:r>
              <a:rPr lang="nl-NL" dirty="0"/>
              <a:t>Aarde-zon = 150.000.000 km</a:t>
            </a:r>
          </a:p>
          <a:p>
            <a:endParaRPr lang="nl-NL" dirty="0"/>
          </a:p>
          <a:p>
            <a:r>
              <a:rPr lang="nl-NL" dirty="0"/>
              <a:t>1 lichtjaar is zo'n 9.460.000.000.000 km (9460 miljard km). </a:t>
            </a:r>
          </a:p>
        </p:txBody>
      </p:sp>
    </p:spTree>
    <p:extLst>
      <p:ext uri="{BB962C8B-B14F-4D97-AF65-F5344CB8AC3E}">
        <p14:creationId xmlns:p14="http://schemas.microsoft.com/office/powerpoint/2010/main" val="43138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421F3-1894-12BD-325D-32D1E553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94C972-2552-0BF2-1EE5-E45EF66FD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 aan de slag met 1 t/m 20 </a:t>
            </a:r>
          </a:p>
          <a:p>
            <a:r>
              <a:rPr lang="nl-NL" dirty="0"/>
              <a:t>Overleg rustig</a:t>
            </a:r>
          </a:p>
          <a:p>
            <a:r>
              <a:rPr lang="nl-NL" dirty="0"/>
              <a:t>Lees de theorie door als een vraag lastig is</a:t>
            </a:r>
          </a:p>
        </p:txBody>
      </p:sp>
    </p:spTree>
    <p:extLst>
      <p:ext uri="{BB962C8B-B14F-4D97-AF65-F5344CB8AC3E}">
        <p14:creationId xmlns:p14="http://schemas.microsoft.com/office/powerpoint/2010/main" val="3168462430"/>
      </p:ext>
    </p:extLst>
  </p:cSld>
  <p:clrMapOvr>
    <a:masterClrMapping/>
  </p:clrMapOvr>
</p:sld>
</file>

<file path=ppt/theme/theme1.xml><?xml version="1.0" encoding="utf-8"?>
<a:theme xmlns:a="http://schemas.openxmlformats.org/drawingml/2006/main" name="InterweaveVTI">
  <a:themeElements>
    <a:clrScheme name="AnalogousFromLightSeed_2SEEDS">
      <a:dk1>
        <a:srgbClr val="000000"/>
      </a:dk1>
      <a:lt1>
        <a:srgbClr val="FFFFFF"/>
      </a:lt1>
      <a:dk2>
        <a:srgbClr val="412A24"/>
      </a:dk2>
      <a:lt2>
        <a:srgbClr val="E2E7E8"/>
      </a:lt2>
      <a:accent1>
        <a:srgbClr val="D27C67"/>
      </a:accent1>
      <a:accent2>
        <a:srgbClr val="DA8295"/>
      </a:accent2>
      <a:accent3>
        <a:srgbClr val="C79C57"/>
      </a:accent3>
      <a:accent4>
        <a:srgbClr val="55AECD"/>
      </a:accent4>
      <a:accent5>
        <a:srgbClr val="829FDA"/>
      </a:accent5>
      <a:accent6>
        <a:srgbClr val="7067D2"/>
      </a:accent6>
      <a:hlink>
        <a:srgbClr val="5B8B97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71</Words>
  <Application>Microsoft Office PowerPoint</Application>
  <PresentationFormat>Breedbeeld</PresentationFormat>
  <Paragraphs>31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Neue Haas Grotesk Text Pro</vt:lpstr>
      <vt:lpstr>InterweaveVTI</vt:lpstr>
      <vt:lpstr>2.5  stralingen</vt:lpstr>
      <vt:lpstr>wikiwijs</vt:lpstr>
      <vt:lpstr>doelen</vt:lpstr>
      <vt:lpstr>Uv-straling </vt:lpstr>
      <vt:lpstr>Ir-straling</vt:lpstr>
      <vt:lpstr>PowerPoint-presentatie</vt:lpstr>
      <vt:lpstr>PowerPoint-presentatie</vt:lpstr>
      <vt:lpstr>lichtsnelheid</vt:lpstr>
      <vt:lpstr>huiswerk</vt:lpstr>
      <vt:lpstr>doelen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Keller (1031575)</dc:creator>
  <cp:lastModifiedBy>Stijn Keller (1031575)</cp:lastModifiedBy>
  <cp:revision>1</cp:revision>
  <dcterms:created xsi:type="dcterms:W3CDTF">2023-04-01T10:09:59Z</dcterms:created>
  <dcterms:modified xsi:type="dcterms:W3CDTF">2023-04-02T09:28:43Z</dcterms:modified>
</cp:coreProperties>
</file>